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B353-B5E7-4BAD-B681-48C0491FBB66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6FCD-5750-469E-B0A9-2649035F0E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B353-B5E7-4BAD-B681-48C0491FBB66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6FCD-5750-469E-B0A9-2649035F0E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B353-B5E7-4BAD-B681-48C0491FBB66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6FCD-5750-469E-B0A9-2649035F0E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B353-B5E7-4BAD-B681-48C0491FBB66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6FCD-5750-469E-B0A9-2649035F0E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B353-B5E7-4BAD-B681-48C0491FBB66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6FCD-5750-469E-B0A9-2649035F0E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B353-B5E7-4BAD-B681-48C0491FBB66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6FCD-5750-469E-B0A9-2649035F0E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B353-B5E7-4BAD-B681-48C0491FBB66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6FCD-5750-469E-B0A9-2649035F0E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B353-B5E7-4BAD-B681-48C0491FBB66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6FCD-5750-469E-B0A9-2649035F0E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B353-B5E7-4BAD-B681-48C0491FBB66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6FCD-5750-469E-B0A9-2649035F0E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B353-B5E7-4BAD-B681-48C0491FBB66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6FCD-5750-469E-B0A9-2649035F0E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B353-B5E7-4BAD-B681-48C0491FBB66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6FCD-5750-469E-B0A9-2649035F0E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B353-B5E7-4BAD-B681-48C0491FBB66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26FCD-5750-469E-B0A9-2649035F0E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6200"/>
            <a:ext cx="8077200" cy="9906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SOURCE: John Locke, </a:t>
            </a:r>
            <a:r>
              <a:rPr lang="en-US" sz="3600" i="1" dirty="0" smtClean="0"/>
              <a:t>Two Treatises on Civil Government</a:t>
            </a:r>
            <a:r>
              <a:rPr lang="en-US" sz="3600" dirty="0" smtClean="0"/>
              <a:t>, 1689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“The state of nature has a law of nature to govern it… no one ought to harm another in his life, health, liberty, or possessions.”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In your own words, what are natural laws according to Locke?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How is this different from Jefferson in the </a:t>
            </a:r>
            <a:r>
              <a:rPr lang="en-US" sz="3600" i="1" dirty="0" smtClean="0"/>
              <a:t>Declaration of Independence</a:t>
            </a:r>
            <a:r>
              <a:rPr lang="en-US" sz="3600" dirty="0" smtClean="0"/>
              <a:t>?</a:t>
            </a:r>
            <a:br>
              <a:rPr lang="en-US" sz="3600" dirty="0" smtClean="0"/>
            </a:b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SOURCE: John Locke, Two Treatises on Civil Government, 1689</vt:lpstr>
    </vt:vector>
  </TitlesOfParts>
  <Company>Washington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SOURCE: John Locke, Two Treatises on Civil Government, 1689</dc:title>
  <dc:creator>Administrator</dc:creator>
  <cp:lastModifiedBy>Administrator</cp:lastModifiedBy>
  <cp:revision>2</cp:revision>
  <dcterms:created xsi:type="dcterms:W3CDTF">2012-08-29T22:32:04Z</dcterms:created>
  <dcterms:modified xsi:type="dcterms:W3CDTF">2012-08-29T22:38:30Z</dcterms:modified>
</cp:coreProperties>
</file>